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342" r:id="rId5"/>
    <p:sldId id="352" r:id="rId6"/>
    <p:sldId id="35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8" d="100"/>
          <a:sy n="108" d="100"/>
        </p:scale>
        <p:origin x="63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A8C5B-B843-C9DC-7A47-8D7785C130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19839-9E09-33E6-1380-4D31C91C51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002 - 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1279</TotalTime>
  <Words>67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01- Jumping Right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10</cp:revision>
  <dcterms:created xsi:type="dcterms:W3CDTF">2023-12-11T01:29:04Z</dcterms:created>
  <dcterms:modified xsi:type="dcterms:W3CDTF">2023-12-17T00:49:18Z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